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95DD11E2-63D3-4247-8A04-D76E7052D7CA}" type="datetimeFigureOut">
              <a:rPr lang="es-MX" smtClean="0"/>
              <a:t>26/02/2009</a:t>
            </a:fld>
            <a:endParaRPr lang="es-MX"/>
          </a:p>
        </p:txBody>
      </p:sp>
      <p:sp>
        <p:nvSpPr>
          <p:cNvPr id="17" name="16 Marcador de pie de página"/>
          <p:cNvSpPr>
            <a:spLocks noGrp="1"/>
          </p:cNvSpPr>
          <p:nvPr>
            <p:ph type="ftr" sz="quarter" idx="11"/>
          </p:nvPr>
        </p:nvSpPr>
        <p:spPr/>
        <p:txBody>
          <a:bodyPr/>
          <a:lstStyle/>
          <a:p>
            <a:endParaRPr lang="es-MX"/>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79C74E8-B65C-473A-B809-C8B005BC8AB7}" type="slidenum">
              <a:rPr lang="es-MX" smtClean="0"/>
              <a:t>‹Nº›</a:t>
            </a:fld>
            <a:endParaRPr lang="es-MX"/>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5DD11E2-63D3-4247-8A04-D76E7052D7CA}" type="datetimeFigureOut">
              <a:rPr lang="es-MX" smtClean="0"/>
              <a:t>26/02/2009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79C74E8-B65C-473A-B809-C8B005BC8AB7}"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079C74E8-B65C-473A-B809-C8B005BC8AB7}" type="slidenum">
              <a:rPr lang="es-MX" smtClean="0"/>
              <a:t>‹Nº›</a:t>
            </a:fld>
            <a:endParaRPr lang="es-MX"/>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5DD11E2-63D3-4247-8A04-D76E7052D7CA}" type="datetimeFigureOut">
              <a:rPr lang="es-MX" smtClean="0"/>
              <a:t>26/02/2009</a:t>
            </a:fld>
            <a:endParaRPr lang="es-MX"/>
          </a:p>
        </p:txBody>
      </p:sp>
      <p:sp>
        <p:nvSpPr>
          <p:cNvPr id="5" name="4 Marcador de pie de página"/>
          <p:cNvSpPr>
            <a:spLocks noGrp="1"/>
          </p:cNvSpPr>
          <p:nvPr>
            <p:ph type="ftr" sz="quarter" idx="11"/>
          </p:nvPr>
        </p:nvSpPr>
        <p:spPr/>
        <p:txBody>
          <a:bodyPr/>
          <a:lstStyle/>
          <a:p>
            <a:endParaRPr lang="es-MX"/>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95DD11E2-63D3-4247-8A04-D76E7052D7CA}" type="datetimeFigureOut">
              <a:rPr lang="es-MX" smtClean="0"/>
              <a:t>26/02/2009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a:xfrm>
            <a:off x="4361688" y="1026372"/>
            <a:ext cx="457200" cy="441325"/>
          </a:xfrm>
        </p:spPr>
        <p:txBody>
          <a:bodyPr/>
          <a:lstStyle/>
          <a:p>
            <a:fld id="{079C74E8-B65C-473A-B809-C8B005BC8AB7}" type="slidenum">
              <a:rPr lang="es-MX" smtClean="0"/>
              <a:t>‹Nº›</a:t>
            </a:fld>
            <a:endParaRPr lang="es-MX"/>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MX"/>
          </a:p>
        </p:txBody>
      </p:sp>
      <p:sp>
        <p:nvSpPr>
          <p:cNvPr id="4" name="3 Marcador de fecha"/>
          <p:cNvSpPr>
            <a:spLocks noGrp="1"/>
          </p:cNvSpPr>
          <p:nvPr>
            <p:ph type="dt" sz="half" idx="10"/>
          </p:nvPr>
        </p:nvSpPr>
        <p:spPr/>
        <p:txBody>
          <a:bodyPr/>
          <a:lstStyle/>
          <a:p>
            <a:fld id="{95DD11E2-63D3-4247-8A04-D76E7052D7CA}" type="datetimeFigureOut">
              <a:rPr lang="es-MX" smtClean="0"/>
              <a:t>26/02/2009</a:t>
            </a:fld>
            <a:endParaRPr lang="es-MX"/>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79C74E8-B65C-473A-B809-C8B005BC8AB7}" type="slidenum">
              <a:rPr lang="es-MX" smtClean="0"/>
              <a:t>‹Nº›</a:t>
            </a:fld>
            <a:endParaRPr lang="es-MX"/>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95DD11E2-63D3-4247-8A04-D76E7052D7CA}" type="datetimeFigureOut">
              <a:rPr lang="es-MX" smtClean="0"/>
              <a:t>26/02/2009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79C74E8-B65C-473A-B809-C8B005BC8AB7}" type="slidenum">
              <a:rPr lang="es-MX" smtClean="0"/>
              <a:t>‹Nº›</a:t>
            </a:fld>
            <a:endParaRPr lang="es-MX"/>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95DD11E2-63D3-4247-8A04-D76E7052D7CA}" type="datetimeFigureOut">
              <a:rPr lang="es-MX" smtClean="0"/>
              <a:t>26/02/2009</a:t>
            </a:fld>
            <a:endParaRPr lang="es-MX"/>
          </a:p>
        </p:txBody>
      </p:sp>
      <p:sp>
        <p:nvSpPr>
          <p:cNvPr id="8" name="7 Marcador de pie de página"/>
          <p:cNvSpPr>
            <a:spLocks noGrp="1"/>
          </p:cNvSpPr>
          <p:nvPr>
            <p:ph type="ftr" sz="quarter" idx="11"/>
          </p:nvPr>
        </p:nvSpPr>
        <p:spPr>
          <a:xfrm>
            <a:off x="304800" y="6409944"/>
            <a:ext cx="3581400" cy="365760"/>
          </a:xfrm>
        </p:spPr>
        <p:txBody>
          <a:bodyPr/>
          <a:lstStyle/>
          <a:p>
            <a:endParaRPr lang="es-MX"/>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079C74E8-B65C-473A-B809-C8B005BC8AB7}" type="slidenum">
              <a:rPr lang="es-MX" smtClean="0"/>
              <a:t>‹Nº›</a:t>
            </a:fld>
            <a:endParaRPr lang="es-MX"/>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95DD11E2-63D3-4247-8A04-D76E7052D7CA}" type="datetimeFigureOut">
              <a:rPr lang="es-MX" smtClean="0"/>
              <a:t>26/02/2009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a:xfrm>
            <a:off x="4343400" y="1036020"/>
            <a:ext cx="457200" cy="441325"/>
          </a:xfrm>
        </p:spPr>
        <p:txBody>
          <a:bodyPr/>
          <a:lstStyle/>
          <a:p>
            <a:fld id="{079C74E8-B65C-473A-B809-C8B005BC8AB7}"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95DD11E2-63D3-4247-8A04-D76E7052D7CA}" type="datetimeFigureOut">
              <a:rPr lang="es-MX" smtClean="0"/>
              <a:t>26/02/2009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079C74E8-B65C-473A-B809-C8B005BC8AB7}"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79C74E8-B65C-473A-B809-C8B005BC8AB7}" type="slidenum">
              <a:rPr lang="es-MX" smtClean="0"/>
              <a:t>‹Nº›</a:t>
            </a:fld>
            <a:endParaRPr lang="es-MX"/>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95DD11E2-63D3-4247-8A04-D76E7052D7CA}" type="datetimeFigureOut">
              <a:rPr lang="es-MX" smtClean="0"/>
              <a:t>26/02/2009</a:t>
            </a:fld>
            <a:endParaRPr lang="es-MX"/>
          </a:p>
        </p:txBody>
      </p:sp>
      <p:sp>
        <p:nvSpPr>
          <p:cNvPr id="6" name="5 Marcador de pie de página"/>
          <p:cNvSpPr>
            <a:spLocks noGrp="1"/>
          </p:cNvSpPr>
          <p:nvPr>
            <p:ph type="ftr" sz="quarter" idx="11"/>
          </p:nvPr>
        </p:nvSpPr>
        <p:spPr>
          <a:xfrm>
            <a:off x="301752" y="6410848"/>
            <a:ext cx="3383280" cy="365760"/>
          </a:xfrm>
        </p:spPr>
        <p:txBody>
          <a:bodyPr/>
          <a:lstStyle/>
          <a:p>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079C74E8-B65C-473A-B809-C8B005BC8AB7}" type="slidenum">
              <a:rPr lang="es-MX" smtClean="0"/>
              <a:t>‹Nº›</a:t>
            </a:fld>
            <a:endParaRPr lang="es-MX"/>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95DD11E2-63D3-4247-8A04-D76E7052D7CA}" type="datetimeFigureOut">
              <a:rPr lang="es-MX" smtClean="0"/>
              <a:t>26/02/2009</a:t>
            </a:fld>
            <a:endParaRPr lang="es-MX"/>
          </a:p>
        </p:txBody>
      </p:sp>
      <p:sp>
        <p:nvSpPr>
          <p:cNvPr id="6" name="5 Marcador de pie de página"/>
          <p:cNvSpPr>
            <a:spLocks noGrp="1"/>
          </p:cNvSpPr>
          <p:nvPr>
            <p:ph type="ftr" sz="quarter" idx="11"/>
          </p:nvPr>
        </p:nvSpPr>
        <p:spPr>
          <a:xfrm>
            <a:off x="301752" y="6410848"/>
            <a:ext cx="3584448" cy="365760"/>
          </a:xfrm>
        </p:spPr>
        <p:txBody>
          <a:bodyPr/>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5DD11E2-63D3-4247-8A04-D76E7052D7CA}" type="datetimeFigureOut">
              <a:rPr lang="es-MX" smtClean="0"/>
              <a:t>26/02/2009</a:t>
            </a:fld>
            <a:endParaRPr lang="es-MX"/>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MX"/>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79C74E8-B65C-473A-B809-C8B005BC8AB7}" type="slidenum">
              <a:rPr lang="es-MX" smtClean="0"/>
              <a:t>‹Nº›</a:t>
            </a:fld>
            <a:endParaRPr lang="es-MX"/>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a:bodyPr>
          <a:lstStyle/>
          <a:p>
            <a:r>
              <a:rPr lang="es-MX" dirty="0" smtClean="0"/>
              <a:t>Universidad Nacional Autónoma de México</a:t>
            </a:r>
          </a:p>
          <a:p>
            <a:r>
              <a:rPr lang="es-MX" dirty="0" smtClean="0"/>
              <a:t>Facultad de Estudios Superiores Aragón</a:t>
            </a:r>
          </a:p>
          <a:p>
            <a:r>
              <a:rPr lang="es-MX" dirty="0" smtClean="0"/>
              <a:t>Lic. José Antonio Zavaleta Landa</a:t>
            </a:r>
            <a:endParaRPr lang="es-MX" dirty="0"/>
          </a:p>
        </p:txBody>
      </p:sp>
      <p:sp>
        <p:nvSpPr>
          <p:cNvPr id="2" name="1 Título"/>
          <p:cNvSpPr>
            <a:spLocks noGrp="1"/>
          </p:cNvSpPr>
          <p:nvPr>
            <p:ph type="ctrTitle"/>
          </p:nvPr>
        </p:nvSpPr>
        <p:spPr/>
        <p:txBody>
          <a:bodyPr/>
          <a:lstStyle/>
          <a:p>
            <a:r>
              <a:rPr lang="es-MX" dirty="0" smtClean="0"/>
              <a:t>Dramatización en Radio V</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voz</a:t>
            </a:r>
            <a:endParaRPr lang="es-MX" dirty="0"/>
          </a:p>
        </p:txBody>
      </p:sp>
      <p:sp>
        <p:nvSpPr>
          <p:cNvPr id="3" name="2 Marcador de contenido"/>
          <p:cNvSpPr>
            <a:spLocks noGrp="1"/>
          </p:cNvSpPr>
          <p:nvPr>
            <p:ph sz="quarter" idx="1"/>
          </p:nvPr>
        </p:nvSpPr>
        <p:spPr/>
        <p:txBody>
          <a:bodyPr>
            <a:normAutofit/>
          </a:bodyPr>
          <a:lstStyle/>
          <a:p>
            <a:r>
              <a:rPr lang="es-MX" dirty="0"/>
              <a:t>El actor o actriz de radio, más que otros, tiene la posibilidad de experimentar los más variados y finos matices de la interpretación sonora. Puede regodearse en las palabras, tiene a su disposición desde las inflexiones más sutiles hasta las más estridentes. Con un suspiro de amor o un susurro de agonía, podrá transmitir una emoción intensa.</a:t>
            </a:r>
          </a:p>
          <a:p>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¿Sólo la Voz?</a:t>
            </a:r>
            <a:endParaRPr lang="es-MX" dirty="0"/>
          </a:p>
        </p:txBody>
      </p:sp>
      <p:sp>
        <p:nvSpPr>
          <p:cNvPr id="3" name="2 Marcador de contenido"/>
          <p:cNvSpPr>
            <a:spLocks noGrp="1"/>
          </p:cNvSpPr>
          <p:nvPr>
            <p:ph sz="quarter" idx="1"/>
          </p:nvPr>
        </p:nvSpPr>
        <p:spPr/>
        <p:txBody>
          <a:bodyPr>
            <a:normAutofit fontScale="92500" lnSpcReduction="20000"/>
          </a:bodyPr>
          <a:lstStyle/>
          <a:p>
            <a:r>
              <a:rPr lang="es-MX" dirty="0" smtClean="0"/>
              <a:t>Todo se juega en la voz. Sin embargo, la expresión corporal del actor y la actriz de radio se vuelve decisiva. No se ve, pero se siente. La buena modulación depende, en gran medida, de la gesticulación.</a:t>
            </a:r>
          </a:p>
          <a:p>
            <a:r>
              <a:rPr lang="es-MX" dirty="0" smtClean="0"/>
              <a:t>Mueva todo menos la cabeza, para no salirse de plano. Grabe de pie y coloque el libreto en un atril, para tener las manos libres. Suéltese, atrévase a payasear un poco. Si usted se pone rígido frente al micrófono, también su voz saldrá dura, su tono resultará monótono. Compórtese en la cabina con la misma desenvoltura que en su casa. Las reuniones sociales, si nos ataran las manos a la espalda, acabarían en bostezos. </a:t>
            </a:r>
          </a:p>
          <a:p>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¿Actuar o no actuar? Eh ahí…</a:t>
            </a:r>
            <a:endParaRPr lang="es-MX" dirty="0"/>
          </a:p>
        </p:txBody>
      </p:sp>
      <p:sp>
        <p:nvSpPr>
          <p:cNvPr id="3" name="2 Marcador de contenido"/>
          <p:cNvSpPr>
            <a:spLocks noGrp="1"/>
          </p:cNvSpPr>
          <p:nvPr>
            <p:ph sz="quarter" idx="1"/>
          </p:nvPr>
        </p:nvSpPr>
        <p:spPr/>
        <p:txBody>
          <a:bodyPr>
            <a:normAutofit fontScale="92500" lnSpcReduction="20000"/>
          </a:bodyPr>
          <a:lstStyle/>
          <a:p>
            <a:r>
              <a:rPr lang="es-MX" dirty="0" smtClean="0"/>
              <a:t>El actor debe meterse en el carácter del personaje asignado. Meterse en su pellejo. Transformarse, creerse que uno es quien no es. De ahí las máscaras y los disfraces. Cuando se está oculto, cuando no somos reconocibles por los demás, resulta más fácil lograr ese desdoblamiento. </a:t>
            </a:r>
          </a:p>
          <a:p>
            <a:r>
              <a:rPr lang="es-MX" dirty="0" smtClean="0"/>
              <a:t>El actor debe </a:t>
            </a:r>
            <a:r>
              <a:rPr lang="es-MX" i="1" dirty="0" smtClean="0"/>
              <a:t>imaginar al personaje, </a:t>
            </a:r>
            <a:r>
              <a:rPr lang="es-MX" dirty="0" smtClean="0"/>
              <a:t>debe verlo interiormente, sentirlo, conocer a fondo sus actitudes, su conducta, gustar de ese papel. Hay que meterse también en la situación, </a:t>
            </a:r>
            <a:r>
              <a:rPr lang="es-MX" i="1" dirty="0" smtClean="0"/>
              <a:t>evocar el lugar</a:t>
            </a:r>
            <a:r>
              <a:rPr lang="es-MX" dirty="0" smtClean="0"/>
              <a:t> donde ocurre la escena. Difícil será crear imágenes auditivas en la mente del oyente, si el actor no las tiene primero en la suya.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diferencia enriquece</a:t>
            </a:r>
            <a:endParaRPr lang="es-MX" dirty="0"/>
          </a:p>
        </p:txBody>
      </p:sp>
      <p:sp>
        <p:nvSpPr>
          <p:cNvPr id="3" name="2 Marcador de contenido"/>
          <p:cNvSpPr>
            <a:spLocks noGrp="1"/>
          </p:cNvSpPr>
          <p:nvPr>
            <p:ph sz="quarter" idx="1"/>
          </p:nvPr>
        </p:nvSpPr>
        <p:spPr/>
        <p:txBody>
          <a:bodyPr>
            <a:normAutofit fontScale="92500" lnSpcReduction="20000"/>
          </a:bodyPr>
          <a:lstStyle/>
          <a:p>
            <a:r>
              <a:rPr lang="es-MX" dirty="0"/>
              <a:t>Fundamental a la hora del </a:t>
            </a:r>
            <a:r>
              <a:rPr lang="es-MX" i="1" dirty="0"/>
              <a:t>casting</a:t>
            </a:r>
            <a:r>
              <a:rPr lang="es-MX" dirty="0"/>
              <a:t> es el </a:t>
            </a:r>
            <a:r>
              <a:rPr lang="es-MX" i="1" dirty="0"/>
              <a:t>contraste de voces.</a:t>
            </a:r>
            <a:r>
              <a:rPr lang="es-MX" dirty="0"/>
              <a:t> </a:t>
            </a:r>
          </a:p>
          <a:p>
            <a:r>
              <a:rPr lang="es-MX" dirty="0"/>
              <a:t>Para reconocer más fácilmente a los personajes, incorporaremos en su estilo de hablar determinados tics o muletillas. </a:t>
            </a:r>
            <a:endParaRPr lang="es-MX" dirty="0" smtClean="0"/>
          </a:p>
          <a:p>
            <a:r>
              <a:rPr lang="es-MX" dirty="0" smtClean="0"/>
              <a:t>Repetir </a:t>
            </a:r>
            <a:r>
              <a:rPr lang="es-MX" dirty="0"/>
              <a:t>los nombres en los diálogos es un recurso útil. Pero también podemos hacer que un personaje siempre se dirija a otro con un </a:t>
            </a:r>
            <a:r>
              <a:rPr lang="es-MX" i="1" dirty="0"/>
              <a:t>mira, muchacho.</a:t>
            </a:r>
            <a:r>
              <a:rPr lang="es-MX" dirty="0"/>
              <a:t> O que este doctor tartamudee un poco. O que aquella esposa siempre comience sus parlamentos con un licuado suspiro. O que este niño siempre ande </a:t>
            </a:r>
            <a:r>
              <a:rPr lang="es-MX" dirty="0" err="1"/>
              <a:t>agripado</a:t>
            </a:r>
            <a:r>
              <a:rPr lang="es-MX" dirty="0"/>
              <a:t>, sorbiendo mocos. El </a:t>
            </a:r>
            <a:r>
              <a:rPr lang="es-MX" i="1" dirty="0"/>
              <a:t>casting</a:t>
            </a:r>
            <a:r>
              <a:rPr lang="es-MX" dirty="0"/>
              <a:t> y la caracterización debe armarse con el máximo contraste de voces y giros para que el oyente pueda saber qué se dice y quién lo dice.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undición">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TotalTime>
  <Words>475</Words>
  <Application>Microsoft Office PowerPoint</Application>
  <PresentationFormat>Presentación en pantalla (4:3)</PresentationFormat>
  <Paragraphs>16</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Civil</vt:lpstr>
      <vt:lpstr>Dramatización en Radio V</vt:lpstr>
      <vt:lpstr>La voz</vt:lpstr>
      <vt:lpstr>¿Sólo la Voz?</vt:lpstr>
      <vt:lpstr>¿Actuar o no actuar? Eh ahí…</vt:lpstr>
      <vt:lpstr>La diferencia enriquece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Dramatización en Radio V</dc:title>
  <dc:creator>Antonio</dc:creator>
  <cp:lastModifiedBy>Antonio</cp:lastModifiedBy>
  <cp:revision>2</cp:revision>
  <dcterms:created xsi:type="dcterms:W3CDTF">2009-02-26T14:43:01Z</dcterms:created>
  <dcterms:modified xsi:type="dcterms:W3CDTF">2009-02-26T14:52:00Z</dcterms:modified>
</cp:coreProperties>
</file>