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3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C009C44-FEF5-411D-A24C-9C860D7CF027}" type="datetimeFigureOut">
              <a:rPr lang="es-MX" smtClean="0"/>
              <a:pPr/>
              <a:t>20/04/2009</a:t>
            </a:fld>
            <a:endParaRPr lang="es-MX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680D672-1219-44F3-A90F-8F1A50307578}" type="slidenum">
              <a:rPr lang="es-MX" smtClean="0"/>
              <a:pPr/>
              <a:t>‹Nº›</a:t>
            </a:fld>
            <a:endParaRPr lang="es-MX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MX" dirty="0" smtClean="0"/>
              <a:t>Dramatización en Radio II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pPr algn="l"/>
            <a:r>
              <a:rPr lang="es-MX" dirty="0" smtClean="0"/>
              <a:t>Universidad Nacional Autónoma de México</a:t>
            </a:r>
          </a:p>
          <a:p>
            <a:pPr algn="l"/>
            <a:r>
              <a:rPr lang="es-MX" dirty="0" smtClean="0"/>
              <a:t>Facultad de Estudios Superiores </a:t>
            </a:r>
          </a:p>
          <a:p>
            <a:pPr algn="l"/>
            <a:r>
              <a:rPr lang="es-MX" dirty="0" smtClean="0"/>
              <a:t>Aragón</a:t>
            </a:r>
          </a:p>
          <a:p>
            <a:pPr algn="l"/>
            <a:r>
              <a:rPr lang="es-MX" dirty="0" smtClean="0"/>
              <a:t>Lic. José Antonio Zavaleta Landa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4800" dirty="0" smtClean="0"/>
              <a:t>Tareas del Narrador</a:t>
            </a:r>
            <a:endParaRPr lang="es-MX" sz="4800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 i="1" dirty="0" smtClean="0"/>
          </a:p>
          <a:p>
            <a:r>
              <a:rPr lang="es-MX" sz="3600" i="1" dirty="0" smtClean="0"/>
              <a:t>Describir </a:t>
            </a:r>
            <a:r>
              <a:rPr lang="es-MX" sz="3600" i="1" dirty="0"/>
              <a:t>el ambiente y los </a:t>
            </a:r>
            <a:r>
              <a:rPr lang="es-MX" sz="3600" i="1" dirty="0" smtClean="0"/>
              <a:t>personajes</a:t>
            </a:r>
          </a:p>
          <a:p>
            <a:r>
              <a:rPr lang="es-MX" sz="3600" i="1" dirty="0"/>
              <a:t>Enlazar lugares o tiempos muy distantes.</a:t>
            </a:r>
            <a:r>
              <a:rPr lang="es-MX" sz="3600" dirty="0"/>
              <a:t> </a:t>
            </a:r>
            <a:endParaRPr lang="es-MX" sz="3600" dirty="0" smtClean="0"/>
          </a:p>
          <a:p>
            <a:r>
              <a:rPr lang="es-MX" sz="3600" i="1" dirty="0"/>
              <a:t>Levantar poéticamente el relato.</a:t>
            </a:r>
            <a:r>
              <a:rPr lang="es-MX" sz="3600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642918"/>
            <a:ext cx="8229600" cy="846980"/>
          </a:xfrm>
        </p:spPr>
        <p:txBody>
          <a:bodyPr/>
          <a:lstStyle/>
          <a:p>
            <a:r>
              <a:rPr lang="es-MX" b="1" dirty="0" smtClean="0"/>
              <a:t>Tipos </a:t>
            </a:r>
            <a:r>
              <a:rPr lang="es-MX" b="1" dirty="0"/>
              <a:t>de narradores</a:t>
            </a:r>
            <a:r>
              <a:rPr lang="es-MX" dirty="0"/>
              <a:t>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28596" y="1643050"/>
            <a:ext cx="8229600" cy="4714908"/>
          </a:xfrm>
        </p:spPr>
        <p:txBody>
          <a:bodyPr>
            <a:normAutofit fontScale="92500" lnSpcReduction="20000"/>
          </a:bodyPr>
          <a:lstStyle/>
          <a:p>
            <a:r>
              <a:rPr lang="es-MX" i="1" dirty="0" smtClean="0"/>
              <a:t>Narrador </a:t>
            </a:r>
            <a:r>
              <a:rPr lang="es-MX" i="1" dirty="0"/>
              <a:t>objetivo.</a:t>
            </a:r>
            <a:r>
              <a:rPr lang="es-MX" dirty="0"/>
              <a:t> Es el más socorrido por los libretistas, el más tradicional. Equivale a un espectador invisible, presente en todas las escenas, pero sin tomar parte en ellas. </a:t>
            </a:r>
            <a:endParaRPr lang="es-MX" dirty="0" smtClean="0"/>
          </a:p>
          <a:p>
            <a:r>
              <a:rPr lang="es-MX" i="1" dirty="0"/>
              <a:t>N</a:t>
            </a:r>
            <a:r>
              <a:rPr lang="es-MX" i="1" dirty="0" smtClean="0"/>
              <a:t>arrador </a:t>
            </a:r>
            <a:r>
              <a:rPr lang="es-MX" i="1" dirty="0"/>
              <a:t>testigo.</a:t>
            </a:r>
            <a:r>
              <a:rPr lang="es-MX" dirty="0"/>
              <a:t> Precisamente, para lograr un efecto especial de actualidad, se emplea este otro tipo de narrador dramático que transmite a pie de escena, como si fuera un reportero que da a conocer un suceso que él está presenciando. </a:t>
            </a:r>
            <a:endParaRPr lang="es-MX" dirty="0" smtClean="0"/>
          </a:p>
          <a:p>
            <a:r>
              <a:rPr lang="es-MX" i="1" dirty="0"/>
              <a:t>N</a:t>
            </a:r>
            <a:r>
              <a:rPr lang="es-MX" i="1" dirty="0" smtClean="0"/>
              <a:t>arrador </a:t>
            </a:r>
            <a:r>
              <a:rPr lang="es-MX" i="1" dirty="0"/>
              <a:t>personaje.</a:t>
            </a:r>
            <a:r>
              <a:rPr lang="es-MX" dirty="0"/>
              <a:t> Aquí el narrador resulta juez y parte de la trama. Relata lo que vivió y lo vuelve a vivir en la escena</a:t>
            </a:r>
            <a:r>
              <a:rPr lang="es-MX" dirty="0" smtClean="0"/>
              <a:t>.</a:t>
            </a:r>
          </a:p>
          <a:p>
            <a:r>
              <a:rPr lang="es-MX" dirty="0"/>
              <a:t>Tanto el narrador-testigo como el narrador-personaje, pueden dar paso a escenas en las que ellos no estuvieron presentes ni es posible que hayan escuchado lo que ahí se decía</a:t>
            </a:r>
            <a:r>
              <a:rPr lang="es-MX" dirty="0" smtClean="0"/>
              <a:t>.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b="1" dirty="0"/>
              <a:t>Esquemas argumentales que </a:t>
            </a:r>
            <a:r>
              <a:rPr lang="es-MX" b="1" dirty="0" smtClean="0"/>
              <a:t>funcionan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Hay muchas maneras clásicas de construir un argumento: el cazador cazado, el triángulo amoroso, el mundo al revés, la astucia frente a la fuerza… [se proponen 4 esquemas </a:t>
            </a:r>
            <a:r>
              <a:rPr lang="es-MX" dirty="0" smtClean="0"/>
              <a:t>básicos]</a:t>
            </a:r>
          </a:p>
          <a:p>
            <a:r>
              <a:rPr lang="es-MX" i="1" dirty="0" smtClean="0"/>
              <a:t>Hay </a:t>
            </a:r>
            <a:r>
              <a:rPr lang="es-MX" i="1" dirty="0"/>
              <a:t>una CULPA y varios sospechosos</a:t>
            </a:r>
            <a:endParaRPr lang="es-MX" dirty="0"/>
          </a:p>
          <a:p>
            <a:r>
              <a:rPr lang="es-MX" dirty="0" smtClean="0"/>
              <a:t> </a:t>
            </a:r>
            <a:r>
              <a:rPr lang="es-MX" i="1" dirty="0"/>
              <a:t>Hay un DESEO y otros aspirantes</a:t>
            </a:r>
            <a:endParaRPr lang="es-MX" dirty="0"/>
          </a:p>
          <a:p>
            <a:r>
              <a:rPr lang="es-MX" i="1" dirty="0" smtClean="0"/>
              <a:t>Hay </a:t>
            </a:r>
            <a:r>
              <a:rPr lang="es-MX" i="1" dirty="0"/>
              <a:t>un PELIGRO y pocas escapatorias</a:t>
            </a:r>
            <a:endParaRPr lang="es-MX" dirty="0"/>
          </a:p>
          <a:p>
            <a:r>
              <a:rPr lang="es-MX" i="1" dirty="0" smtClean="0"/>
              <a:t>Hay </a:t>
            </a:r>
            <a:r>
              <a:rPr lang="es-MX" i="1" dirty="0"/>
              <a:t>un MISTERIO y ninguna </a:t>
            </a:r>
            <a:r>
              <a:rPr lang="es-MX" i="1" dirty="0" smtClean="0"/>
              <a:t>clave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>
            <a:normAutofit/>
          </a:bodyPr>
          <a:lstStyle/>
          <a:p>
            <a:r>
              <a:rPr lang="es-MX" dirty="0"/>
              <a:t>Las culpas deben pagarse, los deseos deben cumplirse, los peligros esquivarse y los misterios resolverse.</a:t>
            </a:r>
          </a:p>
          <a:p>
            <a:r>
              <a:rPr lang="es-MX" dirty="0"/>
              <a:t>En la tragedia se castiga al inocente. El público siente que se ha cometido un atropello contra ese personaje y se rebela, no acepta ese desenlace. </a:t>
            </a:r>
            <a:endParaRPr lang="es-MX" dirty="0" smtClean="0"/>
          </a:p>
          <a:p>
            <a:r>
              <a:rPr lang="es-MX" dirty="0" smtClean="0"/>
              <a:t>En </a:t>
            </a:r>
            <a:r>
              <a:rPr lang="es-MX" dirty="0"/>
              <a:t>la comedia se ridiculiza al vanidoso. Entre todos los personajes risibles, el vanidoso ocupa el primer lugar. De su misma parentela son las presumidas, los petulantes, arrogantes, prepotentes, creídas y fatuos.</a:t>
            </a:r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personajes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/>
              <a:t>Puede haber personajes sin </a:t>
            </a:r>
            <a:r>
              <a:rPr lang="es-MX" dirty="0" smtClean="0"/>
              <a:t>historia, pero </a:t>
            </a:r>
            <a:r>
              <a:rPr lang="es-MX" dirty="0"/>
              <a:t>nunca historia sin personajes. Reales o fantásticos, colectivos o individuales, todo argumento se manifiesta a través de unos personajes.</a:t>
            </a:r>
          </a:p>
          <a:p>
            <a:r>
              <a:rPr lang="es-MX" dirty="0"/>
              <a:t>Igual que la historia, los personajes deben ser creíbles. No olvidemos que el arte dramático pisa el terreno de lo </a:t>
            </a:r>
            <a:r>
              <a:rPr lang="es-MX" i="1" dirty="0"/>
              <a:t>ficticio verosímil</a:t>
            </a:r>
            <a:r>
              <a:rPr lang="es-MX" dirty="0"/>
              <a:t>. Lo importante no es lo que pasó, sino lo que se nos cuenta como si hubiera pasado, </a:t>
            </a:r>
            <a:r>
              <a:rPr lang="es-MX" i="1" dirty="0"/>
              <a:t>como si fuese verdad.</a:t>
            </a:r>
            <a:r>
              <a:rPr lang="en-US" dirty="0"/>
              <a:t>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Los malos y los buenos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s-MX" dirty="0" smtClean="0"/>
              <a:t>Lo peligroso de definir al protagonista como el bueno y al otro como el malo, es entrar en un mundo maniqueo, de </a:t>
            </a:r>
            <a:r>
              <a:rPr lang="es-MX" i="1" dirty="0" err="1" smtClean="0"/>
              <a:t>cow</a:t>
            </a:r>
            <a:r>
              <a:rPr lang="es-MX" dirty="0" smtClean="0"/>
              <a:t> </a:t>
            </a:r>
            <a:r>
              <a:rPr lang="es-MX" i="1" dirty="0" err="1" smtClean="0"/>
              <a:t>boys</a:t>
            </a:r>
            <a:r>
              <a:rPr lang="es-MX" dirty="0" smtClean="0"/>
              <a:t>, sin matices. Así no es la vida. Y así no puede ser la </a:t>
            </a:r>
            <a:r>
              <a:rPr lang="es-MX" i="1" dirty="0" smtClean="0"/>
              <a:t>imitación de la vida</a:t>
            </a:r>
            <a:r>
              <a:rPr lang="es-MX" dirty="0" smtClean="0"/>
              <a:t>. </a:t>
            </a:r>
          </a:p>
          <a:p>
            <a:r>
              <a:rPr lang="es-MX" dirty="0" smtClean="0"/>
              <a:t>Los personajes deben ser de carne y hueso. Nadie hay tan bueno que no tenga defectos, ni tan malo que no muestre virtudes. </a:t>
            </a:r>
          </a:p>
          <a:p>
            <a:r>
              <a:rPr lang="es-MX" dirty="0" smtClean="0"/>
              <a:t>Los seres humanos somos contradictorios, ambiguos, impredecibles, un popurrí de aciertos y disparates. De igual manera deben ser los personajes que inventamos para resultar creíbles y amables.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 smtClean="0"/>
              <a:t>Las filias y las fobias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MX" dirty="0" smtClean="0"/>
              <a:t>Como las personas, los personajes evolucionan. El principal reto a la hora de construir esos personajes de carne y hueso consiste en lograr que el público se identifique con unos y aborrezca a otros.</a:t>
            </a:r>
          </a:p>
          <a:p>
            <a:r>
              <a:rPr lang="es-MX" dirty="0" smtClean="0"/>
              <a:t>Hay </a:t>
            </a:r>
            <a:r>
              <a:rPr lang="es-MX" dirty="0"/>
              <a:t>dos caminos tradicionales y eficaces para </a:t>
            </a:r>
            <a:r>
              <a:rPr lang="es-MX" dirty="0" smtClean="0"/>
              <a:t>conseguir que la gente se identifique con un personaje:</a:t>
            </a:r>
            <a:endParaRPr lang="es-MX" dirty="0"/>
          </a:p>
          <a:p>
            <a:r>
              <a:rPr lang="es-MX" i="1" dirty="0" smtClean="0"/>
              <a:t>Presentarlo </a:t>
            </a:r>
            <a:r>
              <a:rPr lang="es-MX" i="1" dirty="0"/>
              <a:t>débil.</a:t>
            </a:r>
            <a:r>
              <a:rPr lang="es-MX" dirty="0"/>
              <a:t> </a:t>
            </a:r>
          </a:p>
          <a:p>
            <a:r>
              <a:rPr lang="es-MX" i="1" dirty="0" smtClean="0"/>
              <a:t>Presentarlo </a:t>
            </a:r>
            <a:r>
              <a:rPr lang="es-MX" i="1" dirty="0"/>
              <a:t>en peligro.</a:t>
            </a:r>
            <a:r>
              <a:rPr lang="es-MX" dirty="0"/>
              <a:t> </a:t>
            </a:r>
          </a:p>
          <a:p>
            <a:pPr>
              <a:buNone/>
            </a:pP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¿Qué debemos saber del personaje</a:t>
            </a:r>
            <a:r>
              <a:rPr lang="es-MX" sz="4000" dirty="0" smtClean="0"/>
              <a:t>?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s-MX" dirty="0"/>
              <a:t>Fabriquemos personajes tan reales como contrastados. </a:t>
            </a:r>
            <a:endParaRPr lang="es-MX" dirty="0" smtClean="0"/>
          </a:p>
          <a:p>
            <a:r>
              <a:rPr lang="es-MX" dirty="0" smtClean="0"/>
              <a:t>Tres </a:t>
            </a:r>
            <a:r>
              <a:rPr lang="es-MX" dirty="0"/>
              <a:t>aspectos son indispensables, al menos para los personajes principales de una obra:</a:t>
            </a:r>
          </a:p>
          <a:p>
            <a:r>
              <a:rPr lang="es-MX" i="1" dirty="0" smtClean="0"/>
              <a:t>Perfil </a:t>
            </a:r>
            <a:r>
              <a:rPr lang="es-MX" i="1" dirty="0"/>
              <a:t>psicológico</a:t>
            </a:r>
            <a:endParaRPr lang="es-MX" dirty="0"/>
          </a:p>
          <a:p>
            <a:r>
              <a:rPr lang="es-MX" dirty="0"/>
              <a:t>Temperamento, carácter, reacciones, miedos, deseos, </a:t>
            </a:r>
            <a:r>
              <a:rPr lang="es-MX" dirty="0" smtClean="0"/>
              <a:t>sexualidad</a:t>
            </a:r>
            <a:endParaRPr lang="es-MX" dirty="0"/>
          </a:p>
          <a:p>
            <a:r>
              <a:rPr lang="es-MX" i="1" dirty="0" smtClean="0"/>
              <a:t>Perfil </a:t>
            </a:r>
            <a:r>
              <a:rPr lang="es-MX" i="1" dirty="0"/>
              <a:t>físico</a:t>
            </a:r>
            <a:endParaRPr lang="es-MX" dirty="0"/>
          </a:p>
          <a:p>
            <a:r>
              <a:rPr lang="es-MX" dirty="0" smtClean="0"/>
              <a:t>Edad</a:t>
            </a:r>
            <a:r>
              <a:rPr lang="es-MX" dirty="0"/>
              <a:t>, raza, apariencia, modales, manera de hablar, tics o muletillas… </a:t>
            </a:r>
          </a:p>
          <a:p>
            <a:r>
              <a:rPr lang="es-MX" i="1" dirty="0" smtClean="0"/>
              <a:t>Perfil </a:t>
            </a:r>
            <a:r>
              <a:rPr lang="es-MX" i="1" dirty="0"/>
              <a:t>social</a:t>
            </a:r>
            <a:endParaRPr lang="es-MX" dirty="0"/>
          </a:p>
          <a:p>
            <a:r>
              <a:rPr lang="es-MX" dirty="0"/>
              <a:t>Trabajo, clase social, cultura, </a:t>
            </a:r>
            <a:r>
              <a:rPr lang="es-MX" dirty="0" smtClean="0"/>
              <a:t>religión</a:t>
            </a:r>
            <a:endParaRPr lang="es-MX" dirty="0"/>
          </a:p>
          <a:p>
            <a:r>
              <a:rPr lang="es-MX" dirty="0"/>
              <a:t>Ahora, hay que bautizar a los personajes. El nombre que elijamos para ellos se corresponderá con el triple perfil que les hemos asignado. En realidad, la elección del nombre se rige mucho por estereotipos.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b="1" dirty="0"/>
              <a:t>El </a:t>
            </a:r>
            <a:r>
              <a:rPr lang="es-MX" b="1" dirty="0" smtClean="0"/>
              <a:t>Narrador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Digamos, primeramente, que en los cuentos, leyendas y otros relatos históricos, resulta prácticamente indispensable recurrir al narrador. En estas </a:t>
            </a:r>
            <a:r>
              <a:rPr lang="es-MX" i="1" dirty="0"/>
              <a:t>formas narrativas</a:t>
            </a:r>
            <a:r>
              <a:rPr lang="es-MX" dirty="0"/>
              <a:t>, el narrador ocupa el porcentaje mayoritario del texto y los personajes lo ilustran con algunos bocadillos. Otra cosa ocurre en las </a:t>
            </a:r>
            <a:r>
              <a:rPr lang="es-MX" i="1" dirty="0"/>
              <a:t>formas teatrales</a:t>
            </a:r>
            <a:r>
              <a:rPr lang="es-MX" dirty="0"/>
              <a:t>, donde el peso de la acción recae en los personajes que la representan</a:t>
            </a:r>
            <a:r>
              <a:rPr lang="es-MX" dirty="0" smtClean="0"/>
              <a:t>. </a:t>
            </a:r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MX" dirty="0" smtClean="0"/>
              <a:t>Lo que no hace un buen narrador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s-MX" dirty="0"/>
              <a:t>No </a:t>
            </a:r>
            <a:r>
              <a:rPr lang="es-MX" dirty="0" smtClean="0"/>
              <a:t>se adelanta a </a:t>
            </a:r>
            <a:r>
              <a:rPr lang="es-MX" dirty="0"/>
              <a:t>los hechos ni </a:t>
            </a:r>
            <a:r>
              <a:rPr lang="es-MX" dirty="0" smtClean="0"/>
              <a:t>suplanta </a:t>
            </a:r>
            <a:r>
              <a:rPr lang="es-MX" dirty="0"/>
              <a:t>la acción: </a:t>
            </a:r>
            <a:r>
              <a:rPr lang="es-MX" i="1" dirty="0"/>
              <a:t>En aquella cantina, Micaela iba a encontrarse con el padre de sus hijos…  </a:t>
            </a:r>
            <a:endParaRPr lang="es-MX" dirty="0"/>
          </a:p>
          <a:p>
            <a:r>
              <a:rPr lang="es-MX" dirty="0" smtClean="0"/>
              <a:t>No expresa </a:t>
            </a:r>
            <a:r>
              <a:rPr lang="es-MX" dirty="0"/>
              <a:t>los sentimientos de los personajes: </a:t>
            </a:r>
            <a:r>
              <a:rPr lang="es-MX" i="1" dirty="0"/>
              <a:t>Y el pequeño Manolito, angustiado y lloroso, se acercó a su madrastra gritando…</a:t>
            </a:r>
            <a:r>
              <a:rPr lang="es-MX" dirty="0"/>
              <a:t> En este caso, el narrador está robando actuación a Manolito. </a:t>
            </a:r>
          </a:p>
          <a:p>
            <a:r>
              <a:rPr lang="es-MX" dirty="0" smtClean="0"/>
              <a:t>No </a:t>
            </a:r>
            <a:r>
              <a:rPr lang="es-MX"/>
              <a:t>debe </a:t>
            </a:r>
            <a:r>
              <a:rPr lang="es-MX" smtClean="0"/>
              <a:t>filosofar </a:t>
            </a:r>
            <a:r>
              <a:rPr lang="es-MX" dirty="0"/>
              <a:t>ni </a:t>
            </a:r>
            <a:r>
              <a:rPr lang="es-MX" dirty="0" smtClean="0"/>
              <a:t>da </a:t>
            </a:r>
            <a:r>
              <a:rPr lang="es-MX" dirty="0"/>
              <a:t>consejos al público: </a:t>
            </a:r>
            <a:r>
              <a:rPr lang="es-MX" i="1" dirty="0"/>
              <a:t>¡Qué difícil era para ella decidirse, cuántos sacrificios hizo doña Lola para llegar a aquel momento! </a:t>
            </a:r>
            <a:endParaRPr lang="es-MX" dirty="0"/>
          </a:p>
          <a:p>
            <a:r>
              <a:rPr lang="es-MX" dirty="0" smtClean="0"/>
              <a:t>No </a:t>
            </a:r>
            <a:r>
              <a:rPr lang="es-MX" dirty="0"/>
              <a:t>debe interrumpir innecesariamente las escenas: </a:t>
            </a:r>
            <a:r>
              <a:rPr lang="es-MX" i="1" dirty="0"/>
              <a:t>Se acercó a ella y le dijo… Se alejó de ella y le volvió a decir… </a:t>
            </a:r>
            <a:endParaRPr lang="es-MX" dirty="0"/>
          </a:p>
          <a:p>
            <a:endParaRPr lang="es-MX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Flujo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51</TotalTime>
  <Words>888</Words>
  <Application>Microsoft Office PowerPoint</Application>
  <PresentationFormat>Presentación en pantalla (4:3)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2" baseType="lpstr">
      <vt:lpstr>Flujo</vt:lpstr>
      <vt:lpstr>Dramatización en Radio II</vt:lpstr>
      <vt:lpstr>Esquemas argumentales que funcionan</vt:lpstr>
      <vt:lpstr>Diapositiva 3</vt:lpstr>
      <vt:lpstr>Los personajes</vt:lpstr>
      <vt:lpstr>Los malos y los buenos</vt:lpstr>
      <vt:lpstr>Las filias y las fobias</vt:lpstr>
      <vt:lpstr>¿Qué debemos saber del personaje?</vt:lpstr>
      <vt:lpstr>El Narrador</vt:lpstr>
      <vt:lpstr>Lo que no hace un buen narrador</vt:lpstr>
      <vt:lpstr>Tareas del Narrador</vt:lpstr>
      <vt:lpstr>Tipos de narradores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Dramatización en Radio II</dc:title>
  <dc:creator>Antonio</dc:creator>
  <cp:lastModifiedBy>Antonio</cp:lastModifiedBy>
  <cp:revision>7</cp:revision>
  <dcterms:created xsi:type="dcterms:W3CDTF">2009-01-05T06:54:48Z</dcterms:created>
  <dcterms:modified xsi:type="dcterms:W3CDTF">2009-04-20T15:51:31Z</dcterms:modified>
</cp:coreProperties>
</file>