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0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F0E12-1952-4775-91D7-958A55E54600}" type="datetimeFigureOut">
              <a:rPr lang="es-MX" smtClean="0"/>
              <a:pPr/>
              <a:t>26/04/2010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1B8A4B-4780-4BB5-899E-40C04A1566B4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b="1"/>
              <a:t>Convenciones </a:t>
            </a:r>
            <a:r>
              <a:rPr lang="es-MX" b="1" smtClean="0"/>
              <a:t>Técnicas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Universidad Nacional Autónoma de México</a:t>
            </a:r>
          </a:p>
          <a:p>
            <a:r>
              <a:rPr lang="es-MX" dirty="0" smtClean="0"/>
              <a:t>Facultad de Estudios Superiores</a:t>
            </a:r>
          </a:p>
          <a:p>
            <a:r>
              <a:rPr lang="es-MX" dirty="0" smtClean="0"/>
              <a:t>Aragón</a:t>
            </a:r>
          </a:p>
          <a:p>
            <a:r>
              <a:rPr lang="es-MX" dirty="0" smtClean="0"/>
              <a:t>Lic. José Antonio Zavaleta Landa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Convenciones que permiten hablar un lenguaje común al guionista, al </a:t>
            </a:r>
            <a:r>
              <a:rPr lang="es-MX" dirty="0" smtClean="0"/>
              <a:t>operador; </a:t>
            </a:r>
            <a:r>
              <a:rPr lang="es-MX" dirty="0" smtClean="0"/>
              <a:t>punto de encuentro de la radio como máquina y como signo.</a:t>
            </a:r>
          </a:p>
          <a:p>
            <a:r>
              <a:rPr lang="es-MX" dirty="0" smtClean="0"/>
              <a:t>Son el pasaporte que permite transitar libremente del lado de la consola de grabación y del lado de la creatividad del </a:t>
            </a:r>
            <a:r>
              <a:rPr lang="es-MX" dirty="0" smtClean="0"/>
              <a:t>guionista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Ampliación/Amplificador</a:t>
            </a:r>
          </a:p>
          <a:p>
            <a:r>
              <a:rPr lang="es-MX" dirty="0" smtClean="0"/>
              <a:t>Atenuación/Atenuador</a:t>
            </a:r>
          </a:p>
          <a:p>
            <a:r>
              <a:rPr lang="es-MX" dirty="0" smtClean="0"/>
              <a:t>Bache</a:t>
            </a:r>
          </a:p>
          <a:p>
            <a:r>
              <a:rPr lang="es-MX" dirty="0" smtClean="0"/>
              <a:t>Balance</a:t>
            </a:r>
          </a:p>
          <a:p>
            <a:r>
              <a:rPr lang="es-MX" dirty="0" smtClean="0"/>
              <a:t>Cámara de eco</a:t>
            </a:r>
          </a:p>
          <a:p>
            <a:r>
              <a:rPr lang="es-MX" dirty="0" err="1" smtClean="0"/>
              <a:t>Cue</a:t>
            </a:r>
            <a:endParaRPr lang="es-MX" dirty="0" smtClean="0"/>
          </a:p>
          <a:p>
            <a:r>
              <a:rPr lang="es-MX" dirty="0" smtClean="0"/>
              <a:t>Edición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Ecualizador</a:t>
            </a:r>
          </a:p>
          <a:p>
            <a:r>
              <a:rPr lang="es-MX" dirty="0" err="1" smtClean="0"/>
              <a:t>Fade</a:t>
            </a:r>
            <a:r>
              <a:rPr lang="es-MX" dirty="0" smtClean="0"/>
              <a:t> in/ </a:t>
            </a:r>
            <a:r>
              <a:rPr lang="es-MX" dirty="0" err="1" smtClean="0"/>
              <a:t>Fade</a:t>
            </a:r>
            <a:r>
              <a:rPr lang="es-MX" dirty="0" smtClean="0"/>
              <a:t> up</a:t>
            </a:r>
          </a:p>
          <a:p>
            <a:r>
              <a:rPr lang="es-MX" dirty="0" err="1" smtClean="0"/>
              <a:t>Fade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/ </a:t>
            </a:r>
            <a:r>
              <a:rPr lang="es-MX" dirty="0" err="1" smtClean="0"/>
              <a:t>Fade</a:t>
            </a:r>
            <a:r>
              <a:rPr lang="es-MX" dirty="0" smtClean="0"/>
              <a:t> Down</a:t>
            </a:r>
          </a:p>
          <a:p>
            <a:r>
              <a:rPr lang="es-MX" dirty="0" err="1" smtClean="0"/>
              <a:t>Fader</a:t>
            </a:r>
            <a:r>
              <a:rPr lang="es-MX" dirty="0" smtClean="0"/>
              <a:t>/ </a:t>
            </a:r>
            <a:r>
              <a:rPr lang="es-MX" dirty="0" err="1" smtClean="0"/>
              <a:t>pot</a:t>
            </a:r>
            <a:endParaRPr lang="es-MX" dirty="0" smtClean="0"/>
          </a:p>
          <a:p>
            <a:r>
              <a:rPr lang="es-MX" smtClean="0"/>
              <a:t>Filtro</a:t>
            </a:r>
            <a:endParaRPr lang="es-MX" dirty="0" smtClean="0"/>
          </a:p>
          <a:p>
            <a:r>
              <a:rPr lang="es-MX" dirty="0" err="1" smtClean="0">
                <a:solidFill>
                  <a:srgbClr val="FF0000"/>
                </a:solidFill>
              </a:rPr>
              <a:t>Fulff</a:t>
            </a:r>
            <a:endParaRPr lang="es-MX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Full </a:t>
            </a:r>
            <a:r>
              <a:rPr lang="es-MX" dirty="0" err="1" smtClean="0"/>
              <a:t>Track</a:t>
            </a:r>
            <a:endParaRPr lang="es-MX" dirty="0" smtClean="0"/>
          </a:p>
          <a:p>
            <a:r>
              <a:rPr lang="es-MX" dirty="0" err="1" smtClean="0"/>
              <a:t>Half</a:t>
            </a:r>
            <a:r>
              <a:rPr lang="es-MX" dirty="0" smtClean="0"/>
              <a:t> </a:t>
            </a:r>
            <a:r>
              <a:rPr lang="es-MX" dirty="0" err="1" smtClean="0"/>
              <a:t>Track</a:t>
            </a:r>
            <a:endParaRPr lang="es-MX" dirty="0" smtClean="0"/>
          </a:p>
          <a:p>
            <a:r>
              <a:rPr lang="es-MX" dirty="0" err="1" smtClean="0"/>
              <a:t>Hand</a:t>
            </a:r>
            <a:r>
              <a:rPr lang="es-MX" dirty="0" smtClean="0"/>
              <a:t> </a:t>
            </a:r>
            <a:r>
              <a:rPr lang="es-MX" dirty="0" err="1" smtClean="0"/>
              <a:t>Signals</a:t>
            </a:r>
            <a:endParaRPr lang="es-MX" dirty="0" smtClean="0"/>
          </a:p>
          <a:p>
            <a:r>
              <a:rPr lang="es-MX" dirty="0" err="1" smtClean="0"/>
              <a:t>Humm</a:t>
            </a:r>
            <a:endParaRPr lang="es-MX" dirty="0" smtClean="0"/>
          </a:p>
          <a:p>
            <a:r>
              <a:rPr lang="es-MX" dirty="0" smtClean="0"/>
              <a:t>Jack</a:t>
            </a:r>
          </a:p>
          <a:p>
            <a:r>
              <a:rPr lang="es-MX" dirty="0" smtClean="0"/>
              <a:t>Key</a:t>
            </a:r>
          </a:p>
          <a:p>
            <a:r>
              <a:rPr lang="es-MX" dirty="0" err="1" smtClean="0"/>
              <a:t>Marching</a:t>
            </a:r>
            <a:r>
              <a:rPr lang="es-MX" dirty="0" smtClean="0"/>
              <a:t> Box</a:t>
            </a:r>
          </a:p>
          <a:p>
            <a:r>
              <a:rPr lang="es-MX" dirty="0" err="1" smtClean="0"/>
              <a:t>Mixer</a:t>
            </a:r>
            <a:endParaRPr lang="es-MX" dirty="0" smtClean="0"/>
          </a:p>
          <a:p>
            <a:r>
              <a:rPr lang="es-MX" dirty="0" smtClean="0"/>
              <a:t>Montaje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Pantalla acústica</a:t>
            </a:r>
          </a:p>
          <a:p>
            <a:r>
              <a:rPr lang="es-MX" dirty="0" smtClean="0"/>
              <a:t>Pan </a:t>
            </a:r>
            <a:r>
              <a:rPr lang="es-MX" dirty="0" err="1" smtClean="0"/>
              <a:t>pot</a:t>
            </a:r>
            <a:endParaRPr lang="es-MX" dirty="0" smtClean="0"/>
          </a:p>
          <a:p>
            <a:r>
              <a:rPr lang="es-MX" dirty="0" smtClean="0"/>
              <a:t>Plug</a:t>
            </a:r>
          </a:p>
          <a:p>
            <a:r>
              <a:rPr lang="es-MX" dirty="0" smtClean="0"/>
              <a:t>Reverberación o Rever</a:t>
            </a:r>
          </a:p>
          <a:p>
            <a:r>
              <a:rPr lang="es-MX" dirty="0" err="1" smtClean="0"/>
              <a:t>Sting</a:t>
            </a:r>
            <a:endParaRPr lang="es-MX" dirty="0" smtClean="0"/>
          </a:p>
          <a:p>
            <a:r>
              <a:rPr lang="es-MX" dirty="0" err="1" smtClean="0"/>
              <a:t>Talback</a:t>
            </a:r>
            <a:endParaRPr lang="es-MX" dirty="0" smtClean="0"/>
          </a:p>
          <a:p>
            <a:r>
              <a:rPr lang="es-MX" dirty="0" err="1" smtClean="0"/>
              <a:t>Wind</a:t>
            </a:r>
            <a:r>
              <a:rPr lang="es-MX" dirty="0" smtClean="0"/>
              <a:t>-up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Tomado de: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Curiel, Fernando</a:t>
            </a:r>
            <a:endParaRPr lang="es-MX" dirty="0" smtClean="0"/>
          </a:p>
          <a:p>
            <a:r>
              <a:rPr lang="es-ES" i="1" dirty="0" smtClean="0"/>
              <a:t>La escritura radiofónica. Manual para guionistas</a:t>
            </a:r>
            <a:endParaRPr lang="es-MX" dirty="0" smtClean="0"/>
          </a:p>
          <a:p>
            <a:r>
              <a:rPr lang="es-ES" dirty="0" smtClean="0"/>
              <a:t>México, UNAM, 1984.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139</Words>
  <Application>Microsoft Office PowerPoint</Application>
  <PresentationFormat>Presentación en pantalla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Convenciones Técnicas</vt:lpstr>
      <vt:lpstr>Definición</vt:lpstr>
      <vt:lpstr>Principales</vt:lpstr>
      <vt:lpstr>Principales</vt:lpstr>
      <vt:lpstr>Principales</vt:lpstr>
      <vt:lpstr>Principales</vt:lpstr>
      <vt:lpstr>Tomado 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Convenciones Técnicas</dc:title>
  <dc:creator>Antonio</dc:creator>
  <cp:lastModifiedBy>Antonio</cp:lastModifiedBy>
  <cp:revision>5</cp:revision>
  <dcterms:created xsi:type="dcterms:W3CDTF">2010-04-19T23:36:04Z</dcterms:created>
  <dcterms:modified xsi:type="dcterms:W3CDTF">2010-04-26T14:13:40Z</dcterms:modified>
</cp:coreProperties>
</file>