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85" r:id="rId12"/>
    <p:sldId id="269" r:id="rId13"/>
    <p:sldId id="270" r:id="rId14"/>
    <p:sldId id="271" r:id="rId15"/>
    <p:sldId id="272" r:id="rId16"/>
    <p:sldId id="273" r:id="rId17"/>
    <p:sldId id="288" r:id="rId18"/>
    <p:sldId id="289" r:id="rId19"/>
    <p:sldId id="274" r:id="rId20"/>
    <p:sldId id="281" r:id="rId21"/>
    <p:sldId id="291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A5C05C-1CDB-47B2-83BC-BBB18BDF1F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5C05C-1CDB-47B2-83BC-BBB18BDF1F8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</p:grpSp>
      </p:grpSp>
      <p:sp>
        <p:nvSpPr>
          <p:cNvPr id="860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60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8111-6F5A-4A69-BB96-F73962815E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1CA-C6B6-405F-BBD1-3E3C9733CF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82331-FBEC-402B-A697-3A535B8492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EB8F-E1CF-431A-B976-78EAD4EB8E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165DC-E229-4EAE-8D87-11CC4BE364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BE5C6-3CAA-4217-8419-CB53281786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E644F-CDA7-4F34-B50C-847E81B574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6098-2AB1-4D39-B196-5C69A88840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586A-201B-4E5E-B80A-3613547F0A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EB828-49F5-4722-AD9B-BA3EEA088C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FE6C-0D68-4282-8138-1FBD92AF7F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12A24-BFF2-42A5-9160-4B82B12938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02A17-4EC4-4BE8-9980-0E25C5BE6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DDC8-4929-4DBD-92A6-B607AC901B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49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49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50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50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50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850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50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50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50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850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</p:grpSp>
      </p:grpSp>
      <p:sp>
        <p:nvSpPr>
          <p:cNvPr id="850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50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50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50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50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99B5B63-1900-467A-BF07-3B0F54DE0C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Radio Comunitaria:</a:t>
            </a:r>
            <a:r>
              <a:rPr lang="es-MX" dirty="0" smtClean="0"/>
              <a:t> </a:t>
            </a:r>
            <a:endParaRPr lang="es-E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dirty="0" smtClean="0"/>
              <a:t>La voz de las personas</a:t>
            </a:r>
            <a:r>
              <a:rPr lang="es-ES" dirty="0" smtClean="0"/>
              <a:t>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48400" y="3276600"/>
          <a:ext cx="2422525" cy="3268663"/>
        </p:xfrm>
        <a:graphic>
          <a:graphicData uri="http://schemas.openxmlformats.org/presentationml/2006/ole">
            <p:oleObj spid="_x0000_s1026" name="Imagen" r:id="rId3" imgW="2802960" imgH="5165640" progId="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5184775" cy="708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Emisoras sindical Obreras</a:t>
            </a:r>
            <a:r>
              <a:rPr lang="es-MX" sz="200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Radioemisoras locales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Pirata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Radios libres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Radio Educativa Popular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Insurreccional, clandestina, insurgente o rebelde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Propaladora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0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b="1"/>
              <a:t>Trucha</a:t>
            </a:r>
          </a:p>
          <a:p>
            <a:pPr marL="342900" indent="-342900"/>
            <a:endParaRPr lang="es-MX" sz="2000"/>
          </a:p>
          <a:p>
            <a:pPr marL="342900" indent="-342900"/>
            <a:r>
              <a:rPr lang="es-MX" sz="2000" b="1"/>
              <a:t>Emisoras Universitarias</a:t>
            </a:r>
            <a:endParaRPr lang="es-ES" sz="2000"/>
          </a:p>
          <a:p>
            <a:pPr marL="342900" indent="-342900"/>
            <a:endParaRPr lang="es-MX" sz="2000" b="1"/>
          </a:p>
          <a:p>
            <a:pPr marL="342900" indent="-342900"/>
            <a:endParaRPr lang="es-MX" sz="24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sz="2800"/>
          </a:p>
        </p:txBody>
      </p:sp>
      <p:pic>
        <p:nvPicPr>
          <p:cNvPr id="23557" name="Picture 5" descr="MCj021256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511550"/>
            <a:ext cx="3743325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MX" b="1" smtClean="0">
                <a:effectLst/>
              </a:rPr>
              <a:t>Emisoras Campesinas o rurales</a:t>
            </a:r>
          </a:p>
          <a:p>
            <a:pPr eaLnBrk="1" hangingPunct="1"/>
            <a:endParaRPr lang="es-MX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MX" b="1" smtClean="0">
                <a:effectLst/>
              </a:rPr>
              <a:t>Radios de mujeres</a:t>
            </a:r>
          </a:p>
          <a:p>
            <a:pPr eaLnBrk="1" hangingPunct="1">
              <a:buFont typeface="Wingdings" pitchFamily="2" charset="2"/>
              <a:buNone/>
            </a:pPr>
            <a:endParaRPr lang="es-MX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MX" b="1" smtClean="0">
                <a:effectLst/>
              </a:rPr>
              <a:t>Indígena o Aborigen</a:t>
            </a:r>
          </a:p>
          <a:p>
            <a:pPr eaLnBrk="1" hangingPunct="1">
              <a:buFont typeface="Wingdings" pitchFamily="2" charset="2"/>
              <a:buNone/>
            </a:pPr>
            <a:endParaRPr lang="es-MX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MX" b="1" smtClean="0">
                <a:effectLst/>
              </a:rPr>
              <a:t>Comunitaria</a:t>
            </a:r>
          </a:p>
          <a:p>
            <a:pPr eaLnBrk="1" hangingPunct="1">
              <a:buFont typeface="Wingdings" pitchFamily="2" charset="2"/>
              <a:buNone/>
            </a:pPr>
            <a:endParaRPr lang="es-MX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MX" b="1" smtClean="0">
                <a:effectLst/>
              </a:rPr>
              <a:t>Ciudadana</a:t>
            </a:r>
            <a:endParaRPr lang="es-ES" b="1" smtClean="0">
              <a:effectLst/>
            </a:endParaRPr>
          </a:p>
        </p:txBody>
      </p:sp>
      <p:pic>
        <p:nvPicPr>
          <p:cNvPr id="14339" name="Picture 5" descr="C:\Users\Antonio\AppData\Local\Microsoft\Windows\Temporary Internet Files\Content.IE5\7RD2UA8D\MCj03233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2500313"/>
            <a:ext cx="34782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b="1" smtClean="0"/>
              <a:t>Historia</a:t>
            </a:r>
            <a:endParaRPr lang="es-ES" b="1" smtClean="0"/>
          </a:p>
        </p:txBody>
      </p:sp>
      <p:pic>
        <p:nvPicPr>
          <p:cNvPr id="26633" name="Picture 9" descr="MCj0349640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1412875"/>
            <a:ext cx="1689100" cy="4392613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042988" y="981075"/>
            <a:ext cx="7416800" cy="4583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400"/>
              <a:t>Primeras noticias sobre este tipo de medios: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400"/>
              <a:t>Años 40</a:t>
            </a:r>
            <a:r>
              <a:rPr lang="es-MX" sz="2400">
                <a:cs typeface="Arial" charset="0"/>
              </a:rPr>
              <a:t>→</a:t>
            </a:r>
            <a:r>
              <a:rPr lang="es-MX" sz="2400"/>
              <a:t> Radio Sutatenza en Colombia.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400"/>
              <a:t>1952 </a:t>
            </a:r>
            <a:r>
              <a:rPr lang="es-MX" sz="2400">
                <a:cs typeface="Arial" charset="0"/>
              </a:rPr>
              <a:t>→ </a:t>
            </a:r>
            <a:r>
              <a:rPr lang="es-MX" sz="2400"/>
              <a:t>radios mineras en Bolivia: durante la época de las dictaduras militares </a:t>
            </a:r>
            <a:r>
              <a:rPr lang="es-MX" sz="2400">
                <a:cs typeface="Arial" charset="0"/>
              </a:rPr>
              <a:t>→</a:t>
            </a:r>
            <a:r>
              <a:rPr lang="es-MX" sz="2400"/>
              <a:t> promoción de los derechos humanos.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400"/>
              <a:t>En los tiempos de la dictadura en República Dominicana, Radio Herniquillo cantaba las noticias porque el gobierno había prohibido pasar cualquier información que no fuera oficial: les habían prohibido pasar noticias pero no cantar; pasaban la información en formato de cancionero popular.</a:t>
            </a:r>
            <a:endParaRPr lang="es-ES" sz="240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2014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000" dirty="0"/>
              <a:t>En México, sólo Radio </a:t>
            </a:r>
            <a:r>
              <a:rPr lang="es-MX" sz="2000" dirty="0" err="1"/>
              <a:t>Huayacocotla</a:t>
            </a:r>
            <a:r>
              <a:rPr lang="es-MX" sz="2000" dirty="0"/>
              <a:t> y Radio </a:t>
            </a:r>
            <a:r>
              <a:rPr lang="es-MX" sz="2000" dirty="0" err="1"/>
              <a:t>Teocelo</a:t>
            </a:r>
            <a:r>
              <a:rPr lang="es-MX" sz="2000" dirty="0"/>
              <a:t>, ubicadas en el estado de Veracruz, han podido transmitir consecutivamente por más de 40 años. La primera ha difundido por onda corta, y aunque desde 1978 solicitó el permiso para transmitir en señal abierta, hasta febrero de 2005 le fue concedido. Por su parte </a:t>
            </a:r>
            <a:r>
              <a:rPr lang="es-MX" sz="2000" dirty="0" err="1"/>
              <a:t>Teocelo</a:t>
            </a:r>
            <a:r>
              <a:rPr lang="es-MX" sz="2000" dirty="0"/>
              <a:t>  que inicia transmisiones de </a:t>
            </a:r>
            <a:r>
              <a:rPr lang="es-MX" sz="2000" smtClean="0"/>
              <a:t>manera regular </a:t>
            </a:r>
            <a:r>
              <a:rPr lang="es-MX" sz="2000"/>
              <a:t>en 1962, es la única emisora comunitaria que contaba con permiso en nuestro país desde 1966. </a:t>
            </a:r>
            <a:endParaRPr lang="es-ES" sz="2000" dirty="0"/>
          </a:p>
        </p:txBody>
      </p:sp>
      <p:pic>
        <p:nvPicPr>
          <p:cNvPr id="17411" name="Picture 7" descr="C:\Users\Antonio\AppData\Local\Microsoft\Windows\Temporary Internet Files\Content.IE5\Z0FKSEJK\MCj03516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2484438"/>
            <a:ext cx="5072063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87450" y="836613"/>
            <a:ext cx="6985000" cy="530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800"/>
              <a:t>Década de 1990: intensa actividad y florecimiento de este tipo de radios. En Amécameca surge La Voladora Radio atendiendo la contingencia volcánica trabajan con la población en temas de protección civil.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2800"/>
              <a:t>A finales de 1990 debido al conflicto universitario, surge La Ke Huelga brindando información acerca de las acciones realizadas por el Consejo General de Huelga, la contraparte a la información que se difundía por los medios comerciales o de estado.</a:t>
            </a:r>
            <a:endParaRPr lang="es-ES" sz="2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68313" y="836613"/>
            <a:ext cx="8208962" cy="4364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MX" sz="2400" dirty="0"/>
              <a:t>2000: Radio Bemba </a:t>
            </a:r>
            <a:r>
              <a:rPr lang="es-ES" sz="2400" dirty="0"/>
              <a:t>comenzó a generar señales desde la Universidad de Sonora, ubicada en la ciudad de Hermosillo con contenidos poco definidos y en un horario reducido. A la fecha, transmiten fuera de las instalaciones universitarias las 24 horas del día con una programación bien estructurada para diferentes públicos: amas de casa, estudiantes, niños, trabajadores en general, sin perder su carácter social. </a:t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r>
              <a:rPr lang="es-MX" sz="2400" dirty="0"/>
              <a:t>En 2004 en Texcoco se escucha la primer transmisión de omega experimental 90.1, estación que en agosto de 2005 recibe su permiso de transmisión e inicia en el 100.5 a partir del 20 de marzo de 2006.</a:t>
            </a:r>
            <a:endParaRPr lang="es-E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27 de </a:t>
            </a:r>
            <a:r>
              <a:rPr lang="es-MX" smtClean="0"/>
              <a:t>enero  de 2010 la </a:t>
            </a:r>
            <a:r>
              <a:rPr lang="es-MX" dirty="0" smtClean="0"/>
              <a:t>Comisión Federal de Telecomunicaciones (</a:t>
            </a:r>
            <a:r>
              <a:rPr lang="es-MX" dirty="0" err="1" smtClean="0"/>
              <a:t>Cofetel</a:t>
            </a:r>
            <a:r>
              <a:rPr lang="es-MX" dirty="0" smtClean="0"/>
              <a:t>) dio a conocer que el pleno de este organismo resolvió otorgar 19 permisos para operar estaciones de radio y canales de televisión, entre los que se encuentran 6 para radios comunitarias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s-MX" sz="2800" dirty="0" smtClean="0"/>
              <a:t>Entre los permisos se encuentran: Por la igualdad social A.C., de Nuevo León, Monterrey; Cultura y Comunicación de </a:t>
            </a:r>
            <a:r>
              <a:rPr lang="es-MX" sz="2800" dirty="0" err="1" smtClean="0"/>
              <a:t>Zaachila</a:t>
            </a:r>
            <a:r>
              <a:rPr lang="es-MX" sz="2800" dirty="0" smtClean="0"/>
              <a:t>, de la </a:t>
            </a:r>
            <a:r>
              <a:rPr lang="es-MX" sz="2800" dirty="0" err="1" smtClean="0"/>
              <a:t>comuninidad</a:t>
            </a:r>
            <a:r>
              <a:rPr lang="es-MX" sz="2800" dirty="0" smtClean="0"/>
              <a:t> del mismo nombre en Oaxaca; </a:t>
            </a:r>
            <a:r>
              <a:rPr lang="es-MX" sz="2800" dirty="0" err="1" smtClean="0"/>
              <a:t>Teponaztle</a:t>
            </a:r>
            <a:r>
              <a:rPr lang="es-MX" sz="2800" dirty="0" smtClean="0"/>
              <a:t> Cultura y Comunicación, de Tepoztlán Morelos; Comunicaciones Filo de Tierra Colorada, de </a:t>
            </a:r>
            <a:r>
              <a:rPr lang="es-MX" sz="2800" dirty="0" err="1" smtClean="0"/>
              <a:t>Xaltepec</a:t>
            </a:r>
            <a:r>
              <a:rPr lang="es-MX" sz="2800" dirty="0" smtClean="0"/>
              <a:t> Palmar del Bravo en Puebla; Voz Flor y Canto de </a:t>
            </a:r>
            <a:r>
              <a:rPr lang="es-MX" sz="2800" dirty="0" err="1" smtClean="0"/>
              <a:t>Otumba</a:t>
            </a:r>
            <a:r>
              <a:rPr lang="es-MX" sz="2800" dirty="0" smtClean="0"/>
              <a:t>, Estado de México y Radio Aro, de Ciudad </a:t>
            </a:r>
            <a:r>
              <a:rPr lang="es-MX" sz="2800" dirty="0" err="1" smtClean="0"/>
              <a:t>Nezahualcoyotl</a:t>
            </a:r>
            <a:r>
              <a:rPr lang="es-MX" sz="2800" dirty="0" smtClean="0"/>
              <a:t>, Estado de México. Todas ellas son emisoras comunitarias que atienden poblaciones indígenas, campesinas y obreras en sus respectivas comunidades.</a:t>
            </a:r>
            <a:br>
              <a:rPr lang="es-MX" sz="2800" dirty="0" smtClean="0"/>
            </a:br>
            <a:endParaRPr lang="es-MX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705725" cy="5349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/>
              <a:t>El gobierno federal ha mantenido una represión constante ante estas emisoras: en 2002 la Secretaría de Comunicaciones y Transportes cerró la emisora Jen Poj que transmitía en Santa María Tlahuitoltepec, comunidad Mixe a denuncia expresa del ejército mexicano, quienes dijeron que la emisora transmitía campañas subversivas en clave, situación que se dio gracias a que Jen Poj transmite en lenguas Mixe, Mixteco y Zapoteco.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258888" y="1196975"/>
            <a:ext cx="6316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MX" sz="3200" b="1"/>
              <a:t>¿Qué  es la Radio Comunitaria?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39975" y="2636838"/>
          <a:ext cx="4610100" cy="3368675"/>
        </p:xfrm>
        <a:graphic>
          <a:graphicData uri="http://schemas.openxmlformats.org/presentationml/2006/ole">
            <p:oleObj spid="_x0000_s2050" name="Imagen" r:id="rId3" imgW="4609800" imgH="3368160" progId="">
              <p:embed/>
            </p:oleObj>
          </a:graphicData>
        </a:graphic>
      </p:graphicFrame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08962" cy="71342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MX" sz="3200" dirty="0"/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/>
              <a:t> SCT siempre mostró una actitud hostil contra </a:t>
            </a:r>
            <a:r>
              <a:rPr lang="es-MX" sz="3200" dirty="0" smtClean="0"/>
              <a:t>estas </a:t>
            </a:r>
            <a:r>
              <a:rPr lang="es-MX" sz="3200" dirty="0"/>
              <a:t>emisoras al considerarlas radios guerrilleras o piratas.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/>
              <a:t>La CIRT considera que dichas emisoras son una competencia </a:t>
            </a:r>
            <a:r>
              <a:rPr lang="es-MX" sz="3200" dirty="0" smtClean="0"/>
              <a:t>desleal.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 smtClean="0"/>
              <a:t>El </a:t>
            </a:r>
            <a:r>
              <a:rPr lang="es-MX" sz="3200" dirty="0"/>
              <a:t>apoyo </a:t>
            </a:r>
            <a:r>
              <a:rPr lang="es-MX" sz="3200" dirty="0" smtClean="0"/>
              <a:t>a </a:t>
            </a:r>
            <a:r>
              <a:rPr lang="es-MX" sz="3200" dirty="0"/>
              <a:t>dichas emisoras se ha dado básicamente por grupos de la sociedad civil e intelectuales como Francisco Toledo o Carlos Monsiváis</a:t>
            </a:r>
            <a:r>
              <a:rPr lang="es-MX" sz="3200" dirty="0" smtClean="0"/>
              <a:t>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sz="3200" dirty="0" smtClean="0"/>
              <a:t>Actualmente se le castiga con la ley de bienes nacionales.</a:t>
            </a:r>
            <a:endParaRPr lang="es-ES" sz="3200" dirty="0"/>
          </a:p>
          <a:p>
            <a:pPr>
              <a:spcBef>
                <a:spcPct val="50000"/>
              </a:spcBef>
            </a:pPr>
            <a:endParaRPr lang="es-ES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8800" smtClean="0">
                <a:solidFill>
                  <a:schemeClr val="tx1"/>
                </a:solidFill>
                <a:latin typeface="Comic Sans MS" pitchFamily="66" charset="0"/>
              </a:rPr>
              <a:t>Gracias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José Antonio, Zavaleta Landa</a:t>
            </a:r>
          </a:p>
          <a:p>
            <a:pPr eaLnBrk="1" hangingPunct="1">
              <a:defRPr/>
            </a:pPr>
            <a:r>
              <a:rPr lang="es-ES" sz="2800" smtClean="0">
                <a:latin typeface="Comic Sans MS" pitchFamily="66" charset="0"/>
              </a:rPr>
              <a:t>E-mail : zavaletaantonio@gmail.com</a:t>
            </a:r>
          </a:p>
          <a:p>
            <a:pPr eaLnBrk="1" hangingPunct="1">
              <a:defRPr/>
            </a:pPr>
            <a:endParaRPr lang="es-ES" sz="2800" smtClean="0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539750" y="3716338"/>
            <a:ext cx="80645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71472" y="1500174"/>
            <a:ext cx="7993063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 sz="2400" dirty="0"/>
          </a:p>
          <a:p>
            <a:pPr algn="ctr"/>
            <a:r>
              <a:rPr lang="es-MX" sz="2400" dirty="0"/>
              <a:t>“Un proyecto social sostenido por grupos de ciudadanos con intereses comunes que tiene una propuesta hacia su entorno inmediato… [utiliza] un soporte tecnológico llamado radiodifusión para que la ciudadanía ejerza su libertad de expresión en la esfera de lo público, con la idea de generar un diálogo colectivo tendiente a construir consensos y contribuir a una participación corresponsable</a:t>
            </a:r>
            <a:r>
              <a:rPr lang="es-MX" sz="2400" dirty="0" smtClean="0"/>
              <a:t>”.</a:t>
            </a:r>
          </a:p>
          <a:p>
            <a:pPr algn="ctr"/>
            <a:endParaRPr lang="es-MX" sz="2400" b="1" i="1" dirty="0"/>
          </a:p>
          <a:p>
            <a:r>
              <a:rPr lang="es-MX" b="1" dirty="0" err="1"/>
              <a:t>Aleida</a:t>
            </a:r>
            <a:r>
              <a:rPr lang="es-MX" b="1" dirty="0"/>
              <a:t> Calleja.</a:t>
            </a:r>
          </a:p>
          <a:p>
            <a:r>
              <a:rPr lang="es-MX" b="1" dirty="0"/>
              <a:t> </a:t>
            </a:r>
            <a:r>
              <a:rPr lang="es-MX" b="1" dirty="0" smtClean="0"/>
              <a:t>Vicepresidenta de AMARC a nivel internacional  a partir de 2007 (declaración de 2005)</a:t>
            </a:r>
            <a:endParaRPr lang="es-ES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4038600" cy="57927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s-MX" sz="2800" smtClean="0"/>
              <a:t>    </a:t>
            </a:r>
            <a:endParaRPr lang="es-ES" sz="2800" b="1" i="1" smtClean="0"/>
          </a:p>
        </p:txBody>
      </p:sp>
      <p:pic>
        <p:nvPicPr>
          <p:cNvPr id="5126" name="Picture 6" descr="MCj0340072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908050"/>
            <a:ext cx="4170363" cy="4392613"/>
          </a:xfrm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286248" y="857232"/>
            <a:ext cx="4572000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MX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s-MX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“Las radios comunitarias y ciudadanas son espacios de recomposición del tejido social: son lugares de representación de diferentes identidades culturales y de construcción de la democracia, pues ejercer ciudadanía es dejar de ser neutrales</a:t>
            </a:r>
            <a:r>
              <a:rPr lang="es-MX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”.</a:t>
            </a:r>
          </a:p>
          <a:p>
            <a:pPr>
              <a:defRPr/>
            </a:pPr>
            <a:endParaRPr lang="es-MX" sz="2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s-MX" sz="2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La radio frente al nuevo siglo: estudio de vigencia e incidencia. ALER,  Lima, Perú 2001.</a:t>
            </a:r>
            <a:endParaRPr lang="es-ES" sz="20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763713" y="333375"/>
          <a:ext cx="5853112" cy="1223963"/>
        </p:xfrm>
        <a:graphic>
          <a:graphicData uri="http://schemas.openxmlformats.org/presentationml/2006/ole">
            <p:oleObj spid="_x0000_s3074" name="Imagen" r:id="rId3" imgW="5851440" imgH="3519000" progId="">
              <p:embed/>
            </p:oleObj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16013" y="1484313"/>
            <a:ext cx="7129462" cy="45735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000" dirty="0"/>
              <a:t>     “</a:t>
            </a:r>
            <a:r>
              <a:rPr lang="es-MX" sz="2400" dirty="0"/>
              <a:t>Definimos la radio comunitaria como un espacio alternativo frente a los medios de comunicación dominantes y comerciales por el enfoque crítico de la primera respecto a la necesidad de resolver los problemas de la sociedad.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s-MX" sz="2400" dirty="0"/>
              <a:t>    En el primer mundo, la radio comunitaria reivindica los derechos de las minorías… Mientras que en el llamado Tercer Mundo, la radio comunitaria es la voz de la mayoría, o para ser más preciso, de las mayorías</a:t>
            </a:r>
            <a:r>
              <a:rPr lang="es-MX" sz="2400" dirty="0" smtClean="0"/>
              <a:t>”.</a:t>
            </a:r>
            <a:endParaRPr lang="es-MX" sz="240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s-MX" sz="2400" b="1" i="1" dirty="0"/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MX" sz="2000" b="1" i="1" dirty="0"/>
              <a:t>     Luis Dávila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s-MX" sz="2000" b="1" i="1" dirty="0"/>
              <a:t>Vicepresidente de la AMARC para Latinoamérica en 1992.</a:t>
            </a:r>
            <a:endParaRPr lang="es-ES" sz="2000" b="1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1619250" y="1228725"/>
            <a:ext cx="59055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MX" sz="3600" b="1"/>
              <a:t>¿Cuál es su perfil?</a:t>
            </a:r>
          </a:p>
        </p:txBody>
      </p:sp>
      <p:pic>
        <p:nvPicPr>
          <p:cNvPr id="9219" name="Picture 8" descr="RADIO FELI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268413"/>
            <a:ext cx="56165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071546"/>
            <a:ext cx="4038600" cy="55721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Pluralidad en sus contenidos y puntos de vista.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Participación de la comunidad en la tareas de programación, producción, gerencia, administración y financiamiento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Apoyar en políticas sociales de desarrollo local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Responder con diversidad informativa a las problemáticas de la comunidad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Defender la legalidad democrática propiciando la focalización de problemáticas específicas.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MX" sz="2000" dirty="0" smtClean="0"/>
              <a:t>Ser tribuna abierta para toda la sociedad</a:t>
            </a:r>
            <a:endParaRPr lang="es-E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sz="2000" dirty="0" smtClean="0"/>
          </a:p>
        </p:txBody>
      </p:sp>
      <p:pic>
        <p:nvPicPr>
          <p:cNvPr id="14343" name="Picture 7" descr="MCj030088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836613"/>
            <a:ext cx="4248150" cy="511333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18487" cy="941388"/>
          </a:xfrm>
        </p:spPr>
        <p:txBody>
          <a:bodyPr/>
          <a:lstStyle/>
          <a:p>
            <a:pPr eaLnBrk="1" hangingPunct="1">
              <a:defRPr/>
            </a:pPr>
            <a:r>
              <a:rPr lang="es-MX" sz="4000" b="1" smtClean="0"/>
              <a:t>¿Existe variedad de modelos o es un mismo tipo de radio comunitaria?</a:t>
            </a:r>
            <a:endParaRPr lang="es-ES" sz="4000" b="1" smtClean="0"/>
          </a:p>
        </p:txBody>
      </p:sp>
      <p:pic>
        <p:nvPicPr>
          <p:cNvPr id="20485" name="Picture 5" descr="La Volado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420938"/>
            <a:ext cx="26638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bem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924175"/>
            <a:ext cx="26447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3600" b="1" smtClean="0"/>
              <a:t>Tipología</a:t>
            </a:r>
            <a:endParaRPr lang="es-ES" sz="36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r>
              <a:rPr lang="es-MX" dirty="0" smtClean="0"/>
              <a:t>De acuerdo con Rafael </a:t>
            </a:r>
            <a:r>
              <a:rPr lang="es-MX" dirty="0" err="1" smtClean="0"/>
              <a:t>Roncagliolo</a:t>
            </a:r>
            <a:r>
              <a:rPr lang="es-MX" dirty="0" smtClean="0"/>
              <a:t>  y </a:t>
            </a:r>
            <a:r>
              <a:rPr lang="es-MX" dirty="0" err="1" smtClean="0"/>
              <a:t>Aleida</a:t>
            </a:r>
            <a:r>
              <a:rPr lang="es-MX" dirty="0" smtClean="0"/>
              <a:t> Calleja las comunitarias se clasifican en:</a:t>
            </a:r>
            <a:endParaRPr lang="es-E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582</TotalTime>
  <Words>984</Words>
  <Application>Microsoft Office PowerPoint</Application>
  <PresentationFormat>Presentación en pantalla (4:3)</PresentationFormat>
  <Paragraphs>78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Wingdings</vt:lpstr>
      <vt:lpstr>Symbol</vt:lpstr>
      <vt:lpstr>Comic Sans MS</vt:lpstr>
      <vt:lpstr>Onda</vt:lpstr>
      <vt:lpstr>Imagen</vt:lpstr>
      <vt:lpstr>Radio Comunitaria: </vt:lpstr>
      <vt:lpstr>Diapositiva 2</vt:lpstr>
      <vt:lpstr>Diapositiva 3</vt:lpstr>
      <vt:lpstr>Diapositiva 4</vt:lpstr>
      <vt:lpstr>Diapositiva 5</vt:lpstr>
      <vt:lpstr>Diapositiva 6</vt:lpstr>
      <vt:lpstr>Diapositiva 7</vt:lpstr>
      <vt:lpstr>¿Existe variedad de modelos o es un mismo tipo de radio comunitaria?</vt:lpstr>
      <vt:lpstr>Tipología</vt:lpstr>
      <vt:lpstr>Diapositiva 10</vt:lpstr>
      <vt:lpstr>Diapositiva 11</vt:lpstr>
      <vt:lpstr>Historia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Gracias</vt:lpstr>
    </vt:vector>
  </TitlesOfParts>
  <Company>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Radio Comunitaria:</dc:title>
  <dc:creator>Antonio</dc:creator>
  <cp:lastModifiedBy>Antonio</cp:lastModifiedBy>
  <cp:revision>50</cp:revision>
  <dcterms:created xsi:type="dcterms:W3CDTF">2005-11-07T06:25:57Z</dcterms:created>
  <dcterms:modified xsi:type="dcterms:W3CDTF">2010-03-08T18:55:44Z</dcterms:modified>
</cp:coreProperties>
</file>